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523200" cy="31324550"/>
  <p:notesSz cx="6797675" cy="9928225"/>
  <p:defaultTextStyle>
    <a:defPPr>
      <a:defRPr lang="zh-TW"/>
    </a:defPPr>
    <a:lvl1pPr marL="0" algn="l" defTabSz="296265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81328" algn="l" defTabSz="296265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62656" algn="l" defTabSz="296265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43984" algn="l" defTabSz="296265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25312" algn="l" defTabSz="296265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406640" algn="l" defTabSz="296265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87968" algn="l" defTabSz="296265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69296" algn="l" defTabSz="296265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50624" algn="l" defTabSz="296265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66">
          <p15:clr>
            <a:srgbClr val="A4A3A4"/>
          </p15:clr>
        </p15:guide>
        <p15:guide id="2" pos="64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8" d="100"/>
          <a:sy n="18" d="100"/>
        </p:scale>
        <p:origin x="2698" y="72"/>
      </p:cViewPr>
      <p:guideLst>
        <p:guide orient="horz" pos="9866"/>
        <p:guide pos="6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9240" y="9730916"/>
            <a:ext cx="17444720" cy="67144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78480" y="17750578"/>
            <a:ext cx="14366240" cy="8005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4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2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69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50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30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17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3396522" y="5728332"/>
            <a:ext cx="10364927" cy="12207873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01735" y="5728332"/>
            <a:ext cx="30752734" cy="12207873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76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62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1191" y="20128926"/>
            <a:ext cx="17444720" cy="6221404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1191" y="13276683"/>
            <a:ext cx="17444720" cy="6852243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132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6265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4398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2531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4066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8796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6929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5062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23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301735" y="33383852"/>
            <a:ext cx="20558831" cy="94423215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3202619" y="33383852"/>
            <a:ext cx="20558831" cy="94423215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30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6160" y="1254435"/>
            <a:ext cx="18470880" cy="522075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6160" y="7011771"/>
            <a:ext cx="9067978" cy="2922172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1328" indent="0">
              <a:buNone/>
              <a:defRPr sz="6500" b="1"/>
            </a:lvl2pPr>
            <a:lvl3pPr marL="2962656" indent="0">
              <a:buNone/>
              <a:defRPr sz="5800" b="1"/>
            </a:lvl3pPr>
            <a:lvl4pPr marL="4443984" indent="0">
              <a:buNone/>
              <a:defRPr sz="5200" b="1"/>
            </a:lvl4pPr>
            <a:lvl5pPr marL="5925312" indent="0">
              <a:buNone/>
              <a:defRPr sz="5200" b="1"/>
            </a:lvl5pPr>
            <a:lvl6pPr marL="7406640" indent="0">
              <a:buNone/>
              <a:defRPr sz="5200" b="1"/>
            </a:lvl6pPr>
            <a:lvl7pPr marL="8887968" indent="0">
              <a:buNone/>
              <a:defRPr sz="5200" b="1"/>
            </a:lvl7pPr>
            <a:lvl8pPr marL="10369296" indent="0">
              <a:buNone/>
              <a:defRPr sz="5200" b="1"/>
            </a:lvl8pPr>
            <a:lvl9pPr marL="11850624" indent="0">
              <a:buNone/>
              <a:defRPr sz="5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26160" y="9933943"/>
            <a:ext cx="9067978" cy="1804787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425502" y="7011771"/>
            <a:ext cx="9071539" cy="2922172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1328" indent="0">
              <a:buNone/>
              <a:defRPr sz="6500" b="1"/>
            </a:lvl2pPr>
            <a:lvl3pPr marL="2962656" indent="0">
              <a:buNone/>
              <a:defRPr sz="5800" b="1"/>
            </a:lvl3pPr>
            <a:lvl4pPr marL="4443984" indent="0">
              <a:buNone/>
              <a:defRPr sz="5200" b="1"/>
            </a:lvl4pPr>
            <a:lvl5pPr marL="5925312" indent="0">
              <a:buNone/>
              <a:defRPr sz="5200" b="1"/>
            </a:lvl5pPr>
            <a:lvl6pPr marL="7406640" indent="0">
              <a:buNone/>
              <a:defRPr sz="5200" b="1"/>
            </a:lvl6pPr>
            <a:lvl7pPr marL="8887968" indent="0">
              <a:buNone/>
              <a:defRPr sz="5200" b="1"/>
            </a:lvl7pPr>
            <a:lvl8pPr marL="10369296" indent="0">
              <a:buNone/>
              <a:defRPr sz="5200" b="1"/>
            </a:lvl8pPr>
            <a:lvl9pPr marL="11850624" indent="0">
              <a:buNone/>
              <a:defRPr sz="5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425502" y="9933943"/>
            <a:ext cx="9071539" cy="1804787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72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43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6161" y="1247181"/>
            <a:ext cx="6751991" cy="530777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24001" y="1247183"/>
            <a:ext cx="11473039" cy="26734636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26161" y="6554954"/>
            <a:ext cx="6751991" cy="21426865"/>
          </a:xfrm>
        </p:spPr>
        <p:txBody>
          <a:bodyPr/>
          <a:lstStyle>
            <a:lvl1pPr marL="0" indent="0">
              <a:buNone/>
              <a:defRPr sz="4500"/>
            </a:lvl1pPr>
            <a:lvl2pPr marL="1481328" indent="0">
              <a:buNone/>
              <a:defRPr sz="3900"/>
            </a:lvl2pPr>
            <a:lvl3pPr marL="2962656" indent="0">
              <a:buNone/>
              <a:defRPr sz="3200"/>
            </a:lvl3pPr>
            <a:lvl4pPr marL="4443984" indent="0">
              <a:buNone/>
              <a:defRPr sz="2900"/>
            </a:lvl4pPr>
            <a:lvl5pPr marL="5925312" indent="0">
              <a:buNone/>
              <a:defRPr sz="2900"/>
            </a:lvl5pPr>
            <a:lvl6pPr marL="7406640" indent="0">
              <a:buNone/>
              <a:defRPr sz="2900"/>
            </a:lvl6pPr>
            <a:lvl7pPr marL="8887968" indent="0">
              <a:buNone/>
              <a:defRPr sz="2900"/>
            </a:lvl7pPr>
            <a:lvl8pPr marL="10369296" indent="0">
              <a:buNone/>
              <a:defRPr sz="2900"/>
            </a:lvl8pPr>
            <a:lvl9pPr marL="11850624" indent="0">
              <a:buNone/>
              <a:defRPr sz="2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98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22691" y="21927185"/>
            <a:ext cx="12313920" cy="2588628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22691" y="2798907"/>
            <a:ext cx="12313920" cy="18794730"/>
          </a:xfrm>
        </p:spPr>
        <p:txBody>
          <a:bodyPr/>
          <a:lstStyle>
            <a:lvl1pPr marL="0" indent="0">
              <a:buNone/>
              <a:defRPr sz="10400"/>
            </a:lvl1pPr>
            <a:lvl2pPr marL="1481328" indent="0">
              <a:buNone/>
              <a:defRPr sz="9100"/>
            </a:lvl2pPr>
            <a:lvl3pPr marL="2962656" indent="0">
              <a:buNone/>
              <a:defRPr sz="7800"/>
            </a:lvl3pPr>
            <a:lvl4pPr marL="4443984" indent="0">
              <a:buNone/>
              <a:defRPr sz="6500"/>
            </a:lvl4pPr>
            <a:lvl5pPr marL="5925312" indent="0">
              <a:buNone/>
              <a:defRPr sz="6500"/>
            </a:lvl5pPr>
            <a:lvl6pPr marL="7406640" indent="0">
              <a:buNone/>
              <a:defRPr sz="6500"/>
            </a:lvl6pPr>
            <a:lvl7pPr marL="8887968" indent="0">
              <a:buNone/>
              <a:defRPr sz="6500"/>
            </a:lvl7pPr>
            <a:lvl8pPr marL="10369296" indent="0">
              <a:buNone/>
              <a:defRPr sz="6500"/>
            </a:lvl8pPr>
            <a:lvl9pPr marL="11850624" indent="0">
              <a:buNone/>
              <a:defRPr sz="6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022691" y="24515813"/>
            <a:ext cx="12313920" cy="3676282"/>
          </a:xfrm>
        </p:spPr>
        <p:txBody>
          <a:bodyPr/>
          <a:lstStyle>
            <a:lvl1pPr marL="0" indent="0">
              <a:buNone/>
              <a:defRPr sz="4500"/>
            </a:lvl1pPr>
            <a:lvl2pPr marL="1481328" indent="0">
              <a:buNone/>
              <a:defRPr sz="3900"/>
            </a:lvl2pPr>
            <a:lvl3pPr marL="2962656" indent="0">
              <a:buNone/>
              <a:defRPr sz="3200"/>
            </a:lvl3pPr>
            <a:lvl4pPr marL="4443984" indent="0">
              <a:buNone/>
              <a:defRPr sz="2900"/>
            </a:lvl4pPr>
            <a:lvl5pPr marL="5925312" indent="0">
              <a:buNone/>
              <a:defRPr sz="2900"/>
            </a:lvl5pPr>
            <a:lvl6pPr marL="7406640" indent="0">
              <a:buNone/>
              <a:defRPr sz="2900"/>
            </a:lvl6pPr>
            <a:lvl7pPr marL="8887968" indent="0">
              <a:buNone/>
              <a:defRPr sz="2900"/>
            </a:lvl7pPr>
            <a:lvl8pPr marL="10369296" indent="0">
              <a:buNone/>
              <a:defRPr sz="2900"/>
            </a:lvl8pPr>
            <a:lvl9pPr marL="11850624" indent="0">
              <a:buNone/>
              <a:defRPr sz="2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21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26160" y="1254435"/>
            <a:ext cx="18470880" cy="5220758"/>
          </a:xfrm>
          <a:prstGeom prst="rect">
            <a:avLst/>
          </a:prstGeom>
        </p:spPr>
        <p:txBody>
          <a:bodyPr vert="horz" lIns="296266" tIns="148133" rIns="296266" bIns="148133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6160" y="7309064"/>
            <a:ext cx="18470880" cy="20672755"/>
          </a:xfrm>
          <a:prstGeom prst="rect">
            <a:avLst/>
          </a:prstGeom>
        </p:spPr>
        <p:txBody>
          <a:bodyPr vert="horz" lIns="296266" tIns="148133" rIns="296266" bIns="14813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26160" y="29033220"/>
            <a:ext cx="4788747" cy="1667742"/>
          </a:xfrm>
          <a:prstGeom prst="rect">
            <a:avLst/>
          </a:prstGeom>
        </p:spPr>
        <p:txBody>
          <a:bodyPr vert="horz" lIns="296266" tIns="148133" rIns="296266" bIns="148133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A158-9236-48A1-B9D2-5A111B10F60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012094" y="29033220"/>
            <a:ext cx="6499013" cy="1667742"/>
          </a:xfrm>
          <a:prstGeom prst="rect">
            <a:avLst/>
          </a:prstGeom>
        </p:spPr>
        <p:txBody>
          <a:bodyPr vert="horz" lIns="296266" tIns="148133" rIns="296266" bIns="148133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4708293" y="29033220"/>
            <a:ext cx="4788747" cy="1667742"/>
          </a:xfrm>
          <a:prstGeom prst="rect">
            <a:avLst/>
          </a:prstGeom>
        </p:spPr>
        <p:txBody>
          <a:bodyPr vert="horz" lIns="296266" tIns="148133" rIns="296266" bIns="148133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5C2A-4FCE-4132-93B4-CA07D8087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57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2656" rtl="0" eaLnBrk="1" latinLnBrk="0" hangingPunct="1">
        <a:spcBef>
          <a:spcPct val="0"/>
        </a:spcBef>
        <a:buNone/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0996" indent="-1110996" algn="l" defTabSz="2962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07158" indent="-925830" algn="l" defTabSz="2962656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indent="-740664" algn="l" defTabSz="2962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84648" indent="-740664" algn="l" defTabSz="2962656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65976" indent="-740664" algn="l" defTabSz="2962656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47304" indent="-740664" algn="l" defTabSz="2962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28632" indent="-740664" algn="l" defTabSz="2962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09960" indent="-740664" algn="l" defTabSz="2962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91288" indent="-740664" algn="l" defTabSz="2962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6265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1328" algn="l" defTabSz="296265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62656" algn="l" defTabSz="296265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43984" algn="l" defTabSz="296265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25312" algn="l" defTabSz="296265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06640" algn="l" defTabSz="296265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87968" algn="l" defTabSz="296265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69296" algn="l" defTabSz="296265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50624" algn="l" defTabSz="296265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38353"/>
          <a:stretch/>
        </p:blipFill>
        <p:spPr>
          <a:xfrm>
            <a:off x="-35544" y="-35469"/>
            <a:ext cx="18062897" cy="133103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2528" y="4335380"/>
            <a:ext cx="19298144" cy="2751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612528" y="7246965"/>
            <a:ext cx="9361040" cy="59077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2528" y="13274900"/>
            <a:ext cx="9361040" cy="6079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92613" y="7256010"/>
            <a:ext cx="9361039" cy="12130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2528" y="30276726"/>
            <a:ext cx="19298144" cy="625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This study was supported by the scholarships of Professor Chu at the College of Medicine, Fu-Jen Catholic University.</a:t>
            </a:r>
            <a:endParaRPr lang="zh-TW" altLang="en-US" sz="26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49632" y="24466754"/>
            <a:ext cx="9361040" cy="56898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10261600" y="7269920"/>
            <a:ext cx="0" cy="22886649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12528" y="1453489"/>
            <a:ext cx="19298144" cy="16136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Project title</a:t>
            </a:r>
            <a:endParaRPr lang="zh-TW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2528" y="3160891"/>
            <a:ext cx="19298144" cy="546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22574" y="396579"/>
            <a:ext cx="4646797" cy="983641"/>
            <a:chOff x="396504" y="162612"/>
            <a:chExt cx="5182411" cy="1097020"/>
          </a:xfrm>
        </p:grpSpPr>
        <p:pic>
          <p:nvPicPr>
            <p:cNvPr id="1026" name="Picture 2" descr="d:\Desktop\門票\門票們\院logo(橫)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04" y="162612"/>
              <a:ext cx="3672408" cy="85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1834499" y="797967"/>
              <a:ext cx="3744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醫學教育中心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546030" y="3132883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Authorship</a:t>
            </a:r>
            <a:endParaRPr lang="zh-TW" altLang="en-US" sz="28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1891" y="4341980"/>
            <a:ext cx="1804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Background</a:t>
            </a:r>
            <a:endParaRPr lang="zh-TW" altLang="en-US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5826" y="7242345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Purposes</a:t>
            </a:r>
            <a:endParaRPr lang="zh-TW" altLang="en-US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6030" y="13299295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21" name="矩形 20"/>
          <p:cNvSpPr/>
          <p:nvPr/>
        </p:nvSpPr>
        <p:spPr>
          <a:xfrm>
            <a:off x="10549632" y="24466755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3" name="矩形 22"/>
          <p:cNvSpPr/>
          <p:nvPr/>
        </p:nvSpPr>
        <p:spPr>
          <a:xfrm>
            <a:off x="612528" y="19474342"/>
            <a:ext cx="9361040" cy="1068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5826" y="19478699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25" name="矩形 24"/>
          <p:cNvSpPr/>
          <p:nvPr/>
        </p:nvSpPr>
        <p:spPr>
          <a:xfrm>
            <a:off x="10549632" y="19474344"/>
            <a:ext cx="9361040" cy="4848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487718" y="1947434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27" name="矩形 26"/>
          <p:cNvSpPr/>
          <p:nvPr/>
        </p:nvSpPr>
        <p:spPr>
          <a:xfrm>
            <a:off x="10550496" y="725325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Results (continues)</a:t>
            </a:r>
          </a:p>
        </p:txBody>
      </p:sp>
      <p:sp>
        <p:nvSpPr>
          <p:cNvPr id="28" name="矩形 27"/>
          <p:cNvSpPr/>
          <p:nvPr/>
        </p:nvSpPr>
        <p:spPr>
          <a:xfrm>
            <a:off x="590258" y="3753511"/>
            <a:ext cx="19298144" cy="546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1891" y="3776259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Keywords</a:t>
            </a:r>
            <a:endParaRPr lang="zh-TW" altLang="en-US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71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40</Words>
  <Application>Microsoft Office PowerPoint</Application>
  <PresentationFormat>自訂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題目請放這</dc:title>
  <dc:creator>User</dc:creator>
  <cp:lastModifiedBy>許筠萱</cp:lastModifiedBy>
  <cp:revision>27</cp:revision>
  <cp:lastPrinted>2022-03-25T02:07:56Z</cp:lastPrinted>
  <dcterms:created xsi:type="dcterms:W3CDTF">2021-04-29T03:06:17Z</dcterms:created>
  <dcterms:modified xsi:type="dcterms:W3CDTF">2024-04-17T02:25:06Z</dcterms:modified>
</cp:coreProperties>
</file>