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09" r:id="rId1"/>
  </p:sldMasterIdLst>
  <p:notesMasterIdLst>
    <p:notesMasterId r:id="rId3"/>
  </p:notesMasterIdLst>
  <p:sldIdLst>
    <p:sldId id="271" r:id="rId2"/>
  </p:sldIdLst>
  <p:sldSz cx="9144000" cy="6858000" type="screen4x3"/>
  <p:notesSz cx="6858000" cy="9144000"/>
  <p:embeddedFontLst>
    <p:embeddedFont>
      <p:font typeface="Times" panose="02020603060405020304" pitchFamily="18" charset="0"/>
      <p:regular r:id="rId4"/>
      <p:bold r:id="rId5"/>
      <p:italic r:id="rId6"/>
      <p:boldItalic r:id="rId7"/>
    </p:embeddedFont>
    <p:embeddedFont>
      <p:font typeface="Calibri" panose="020F0502020204030204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466" y="5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zh-TW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zh-TW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740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zh-TW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zh-TW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766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zh-TW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zh-TW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91771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zh-TW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zh-TW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4291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zh-TW" sz="9000" b="0" i="0" u="none" strike="noStrike" cap="none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90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20217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zh-TW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zh-TW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0850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zh-TW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zh-TW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7686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zh-TW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zh-TW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34608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zh-TW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zh-TW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5292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zh-TW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zh-TW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9325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zh-TW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zh-TW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3105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zh-TW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zh-TW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4206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zh-TW" sz="14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zh-TW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5425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36m\AppData\Local\Microsoft\Windows\Temporary Internet Files\Content.IE5\KQ1T5HJQ\rorschach_test_by_whiteshou1ders[1]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36m\AppData\Local\Microsoft\Windows\Temporary Internet Files\Content.IE5\NJUOZVKQ\inkblot-158309_960_720[1].png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421" y="2621280"/>
            <a:ext cx="4621217" cy="3398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47800" y="2139597"/>
            <a:ext cx="6629400" cy="3809683"/>
          </a:xfrm>
        </p:spPr>
        <p:txBody>
          <a:bodyPr/>
          <a:lstStyle/>
          <a:p>
            <a:pPr marL="0" indent="0" algn="ctr">
              <a:buNone/>
            </a:pPr>
            <a:endParaRPr lang="en-US" altLang="zh-TW" dirty="0">
              <a:latin typeface="Times" panose="02020603060405020304" pitchFamily="18" charset="0"/>
              <a:ea typeface="Adobe 楷体 Std R" pitchFamily="18" charset="-128"/>
            </a:endParaRPr>
          </a:p>
          <a:p>
            <a:pPr marL="0" indent="0" algn="ctr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dirty="0" smtClean="0"/>
              <a:t>             ➡</a:t>
            </a:r>
            <a:r>
              <a:rPr lang="zh-TW" altLang="en-US" dirty="0" smtClean="0">
                <a:latin typeface="Times" panose="02020603060405020304" pitchFamily="18" charset="0"/>
                <a:ea typeface="Adobe 楷体 Std R" pitchFamily="18" charset="-128"/>
              </a:rPr>
              <a:t>活動日起：</a:t>
            </a:r>
            <a:r>
              <a:rPr lang="en-US" altLang="zh-TW" dirty="0" smtClean="0">
                <a:latin typeface="Times" panose="02020603060405020304" pitchFamily="18" charset="0"/>
                <a:ea typeface="Adobe 楷体 Std R" pitchFamily="18" charset="-128"/>
              </a:rPr>
              <a:t>108.6.1(</a:t>
            </a:r>
            <a:r>
              <a:rPr lang="zh-TW" altLang="en-US" dirty="0" smtClean="0">
                <a:latin typeface="Times" panose="02020603060405020304" pitchFamily="18" charset="0"/>
                <a:ea typeface="Adobe 楷体 Std R" pitchFamily="18" charset="-128"/>
              </a:rPr>
              <a:t>六</a:t>
            </a:r>
            <a:r>
              <a:rPr lang="en-US" altLang="zh-TW" dirty="0" smtClean="0">
                <a:latin typeface="Times" panose="02020603060405020304" pitchFamily="18" charset="0"/>
                <a:ea typeface="Adobe 楷体 Std R" pitchFamily="18" charset="-128"/>
              </a:rPr>
              <a:t>)</a:t>
            </a:r>
            <a:endParaRPr lang="zh-TW" altLang="en-US" dirty="0" smtClean="0">
              <a:latin typeface="Times" panose="02020603060405020304" pitchFamily="18" charset="0"/>
              <a:ea typeface="Adobe 楷体 Std R" pitchFamily="18" charset="-128"/>
            </a:endParaRPr>
          </a:p>
          <a:p>
            <a:pPr marL="0" indent="0">
              <a:buNone/>
            </a:pPr>
            <a:r>
              <a:rPr lang="zh-TW" altLang="en-US" dirty="0" smtClean="0">
                <a:latin typeface="Times" panose="02020603060405020304" pitchFamily="18" charset="0"/>
                <a:ea typeface="Adobe 楷体 Std R" pitchFamily="18" charset="-128"/>
              </a:rPr>
              <a:t>            ➡活動地點：</a:t>
            </a:r>
            <a:r>
              <a:rPr lang="en-US" altLang="zh-TW" dirty="0" smtClean="0">
                <a:latin typeface="Times" panose="02020603060405020304" pitchFamily="18" charset="0"/>
                <a:ea typeface="Adobe 楷体 Std R" pitchFamily="18" charset="-128"/>
              </a:rPr>
              <a:t>MD440</a:t>
            </a:r>
            <a:endParaRPr lang="zh-TW" altLang="en-US" dirty="0" smtClean="0">
              <a:latin typeface="Times" panose="02020603060405020304" pitchFamily="18" charset="0"/>
              <a:ea typeface="Adobe 楷体 Std R" pitchFamily="18" charset="-128"/>
            </a:endParaRPr>
          </a:p>
          <a:p>
            <a:pPr marL="0" indent="0">
              <a:buNone/>
            </a:pPr>
            <a:r>
              <a:rPr lang="zh-TW" altLang="en-US" dirty="0" smtClean="0">
                <a:latin typeface="Times" panose="02020603060405020304" pitchFamily="18" charset="0"/>
                <a:ea typeface="Adobe 楷体 Std R" pitchFamily="18" charset="-128"/>
              </a:rPr>
              <a:t>            ➡</a:t>
            </a:r>
            <a:r>
              <a:rPr lang="zh-CN" altLang="en-US" dirty="0" smtClean="0">
                <a:latin typeface="Times" panose="02020603060405020304" pitchFamily="18" charset="0"/>
                <a:ea typeface="Adobe 楷体 Std R" pitchFamily="18" charset="-128"/>
              </a:rPr>
              <a:t>主講人</a:t>
            </a:r>
            <a:r>
              <a:rPr lang="zh-TW" altLang="en-US" dirty="0" smtClean="0">
                <a:latin typeface="Times" panose="02020603060405020304" pitchFamily="18" charset="0"/>
                <a:ea typeface="Adobe 楷体 Std R" pitchFamily="18" charset="-128"/>
              </a:rPr>
              <a:t>：張本聖教授</a:t>
            </a:r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2054" name="Picture 6" descr="C:\Users\36m\Downloads\1553498843_316318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762000"/>
            <a:ext cx="9144000" cy="1259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49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1504</TotalTime>
  <Words>23</Words>
  <Application>Microsoft Office PowerPoint</Application>
  <PresentationFormat>如螢幕大小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Arial</vt:lpstr>
      <vt:lpstr>新細明體</vt:lpstr>
      <vt:lpstr>Adobe 楷体 Std R</vt:lpstr>
      <vt:lpstr>Times</vt:lpstr>
      <vt:lpstr>Calibri</vt:lpstr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輔大臨心系</dc:title>
  <dc:creator>USER</dc:creator>
  <cp:lastModifiedBy>USER</cp:lastModifiedBy>
  <cp:revision>22</cp:revision>
  <dcterms:modified xsi:type="dcterms:W3CDTF">2019-05-03T03:27:02Z</dcterms:modified>
</cp:coreProperties>
</file>